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64" r:id="rId4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0788D"/>
    <a:srgbClr val="889D7C"/>
    <a:srgbClr val="DB59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67746" autoAdjust="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BA2A85-289E-46CE-A3EF-F6233C1159FD}" type="datetimeFigureOut">
              <a:rPr lang="sv-SE" smtClean="0"/>
              <a:t>2021-06-02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C4F6DC-DEA6-41CC-8E31-4B60690DB6E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251008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Tex. </a:t>
            </a:r>
            <a:br>
              <a:rPr lang="sv-SE" dirty="0"/>
            </a:br>
            <a:r>
              <a:rPr lang="sv-SE" dirty="0"/>
              <a:t>Varför är projektet viktigt, och för vem? </a:t>
            </a:r>
          </a:p>
          <a:p>
            <a:r>
              <a:rPr lang="sv-SE" dirty="0"/>
              <a:t>Kommer ni utvecklat nya metoder, eller samarbeten som är lika viktiga som resultaten av projektet?</a:t>
            </a:r>
            <a:br>
              <a:rPr lang="sv-SE" dirty="0"/>
            </a:br>
            <a:r>
              <a:rPr lang="sv-SE" dirty="0"/>
              <a:t>Vad förväntar er, eller vad hoppas ni på, för resultat?</a:t>
            </a:r>
            <a:br>
              <a:rPr lang="sv-SE" dirty="0"/>
            </a:br>
            <a:r>
              <a:rPr lang="sv-SE" dirty="0"/>
              <a:t>Lägg gärna in en bild om det finns!</a:t>
            </a:r>
          </a:p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7C4F6DC-DEA6-41CC-8E31-4B60690DB6E9}" type="slidenum">
              <a:rPr lang="sv-SE" smtClean="0"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901556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dirty="0"/>
              <a:t>T ex.</a:t>
            </a:r>
            <a:br>
              <a:rPr lang="sv-SE" dirty="0"/>
            </a:br>
            <a:r>
              <a:rPr lang="sv-SE" dirty="0"/>
              <a:t>Vad behöver ni för resurser för att lyckas med projektet?</a:t>
            </a:r>
            <a:br>
              <a:rPr lang="sv-SE" dirty="0"/>
            </a:br>
            <a:r>
              <a:rPr lang="sv-SE" dirty="0"/>
              <a:t>Är det material, kompetenser eller annat? </a:t>
            </a:r>
            <a:br>
              <a:rPr lang="sv-SE" dirty="0"/>
            </a:br>
            <a:r>
              <a:rPr lang="sv-SE" dirty="0"/>
              <a:t>Vilka personer behöver ni inkludera i gruppen?</a:t>
            </a:r>
            <a:br>
              <a:rPr lang="sv-SE" dirty="0"/>
            </a:br>
            <a:r>
              <a:rPr lang="sv-SE" dirty="0"/>
              <a:t>Hur når ni er målgrupp? Behöver ni hjälp med detta?</a:t>
            </a:r>
            <a:br>
              <a:rPr lang="sv-SE" dirty="0"/>
            </a:br>
            <a:br>
              <a:rPr lang="sv-SE" dirty="0"/>
            </a:b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7C4F6DC-DEA6-41CC-8E31-4B60690DB6E9}" type="slidenum">
              <a:rPr lang="sv-SE" smtClean="0"/>
              <a:t>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125653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3EF35D4-60E9-4782-996D-CA70B49F206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FE6CB18F-C851-4095-ADF6-75A43F5434C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106745F9-AA3D-4DEA-9F90-DE567CAEE0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C0F76-0A1C-4597-8B90-92862FA31EF3}" type="datetimeFigureOut">
              <a:rPr lang="sv-SE" smtClean="0"/>
              <a:t>2021-06-02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0E32209D-5EDB-4245-8B92-A54F707B2A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FE04FE5E-FE7A-49E2-B906-09B0419C81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57C38-FA6E-405C-8676-D109C8505BC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039067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218EB3F-2309-428C-8D0A-8B6F169D6F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18A1E1B9-550F-4254-B767-4DF2CBF54E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2A76449A-2CDB-4637-A0FE-EB3EE5FFA7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C0F76-0A1C-4597-8B90-92862FA31EF3}" type="datetimeFigureOut">
              <a:rPr lang="sv-SE" smtClean="0"/>
              <a:t>2021-06-02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99BFE87B-62F2-403C-B099-B1A6B44444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09C8E939-4CFF-4978-8432-7E80881959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57C38-FA6E-405C-8676-D109C8505BC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438081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6DCA0204-B29E-49FD-8DD6-26ECB0032FF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D4292B9D-5E1E-4C09-8335-E1976F0F94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DA015C06-05A4-431B-AC87-10A95B4D36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C0F76-0A1C-4597-8B90-92862FA31EF3}" type="datetimeFigureOut">
              <a:rPr lang="sv-SE" smtClean="0"/>
              <a:t>2021-06-02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2438A67D-3830-4B08-B904-4EFA29A95C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09AE049A-CB7D-4DC9-901D-01E5B3E91C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57C38-FA6E-405C-8676-D109C8505BC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899229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8ACFF23-D799-4FA1-8CF0-3779AEF9B5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3537288-EBF9-4A09-A1E3-94027739A0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A52B5712-1AFD-44DC-9F9A-CF10155681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C0F76-0A1C-4597-8B90-92862FA31EF3}" type="datetimeFigureOut">
              <a:rPr lang="sv-SE" smtClean="0"/>
              <a:t>2021-06-02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A303C4CC-7817-41A2-821D-0CC26E40B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CEDF2775-3B43-4096-859B-7070C2B049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57C38-FA6E-405C-8676-D109C8505BC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138843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A748CC7-C12E-48EA-BD6D-94BE7DDDEC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102C2423-69A9-4725-BFB7-29052F038D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4C74D9E7-FC97-4C1B-8C3B-7F95541356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C0F76-0A1C-4597-8B90-92862FA31EF3}" type="datetimeFigureOut">
              <a:rPr lang="sv-SE" smtClean="0"/>
              <a:t>2021-06-02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742F47CC-CD4D-40E0-B9B2-A4ABCF321C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C73F99B3-B9A7-400D-BE64-AB498E2D5D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57C38-FA6E-405C-8676-D109C8505BC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015674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D1E5406-A9E7-4A63-9254-288531BED1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0FC8A04A-EDFA-4F44-B3E0-7DDC2BEF809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DC5CEF6F-B1AB-4808-86CF-D7D7D6CDB1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0CCB35D8-68D7-4EE6-AFE9-931C5502F4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C0F76-0A1C-4597-8B90-92862FA31EF3}" type="datetimeFigureOut">
              <a:rPr lang="sv-SE" smtClean="0"/>
              <a:t>2021-06-02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1724958E-BE3E-4EDB-820E-71E109D64E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872F4989-8C64-4D8F-9DCF-12A25E7559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57C38-FA6E-405C-8676-D109C8505BC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707234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7E7A725-1509-4B1E-9FE6-40FAFC92BF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AB895086-CF0F-4F11-B799-1415CCDF66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DC6D6821-24E6-4076-8C02-BB7D1D0A04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C3631D08-4F1C-47DB-B485-48C01DCC806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E14A7F00-A98E-4BA7-B702-9527E2D7280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AA9173F3-F35A-4341-A780-6C164277B2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C0F76-0A1C-4597-8B90-92862FA31EF3}" type="datetimeFigureOut">
              <a:rPr lang="sv-SE" smtClean="0"/>
              <a:t>2021-06-02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CFCB3458-6D1A-4DBF-8275-F075226C6C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B4531F9E-567A-41CC-B953-7C50287B94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57C38-FA6E-405C-8676-D109C8505BC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96854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77143D9-A01E-4A6A-942B-B6E05937E5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E741DDB8-DD09-4126-B2F1-AC993DB5DC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C0F76-0A1C-4597-8B90-92862FA31EF3}" type="datetimeFigureOut">
              <a:rPr lang="sv-SE" smtClean="0"/>
              <a:t>2021-06-02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06A3091D-3E42-486A-BA46-158986CB35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010F97A0-246D-4695-862F-5930B288F8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57C38-FA6E-405C-8676-D109C8505BC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904715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2DEDAE46-4CC1-404F-913E-F38568BBEA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C0F76-0A1C-4597-8B90-92862FA31EF3}" type="datetimeFigureOut">
              <a:rPr lang="sv-SE" smtClean="0"/>
              <a:t>2021-06-02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C00B10A7-EC8F-4E52-96AC-7B7FCA0EB5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E86CFE45-104F-45C8-99AE-FF51C68B3E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57C38-FA6E-405C-8676-D109C8505BC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816768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A317C8E-D3BD-4C95-9995-38D3EDF892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0350E31E-236B-4582-932B-7025CA80AE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7E255386-B094-40FB-BBCE-4484FC69BB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19D23CE4-8AC5-4A0C-B047-B3272AD3DA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C0F76-0A1C-4597-8B90-92862FA31EF3}" type="datetimeFigureOut">
              <a:rPr lang="sv-SE" smtClean="0"/>
              <a:t>2021-06-02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E1C704DF-CB95-4A75-88E7-CD8814FD39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C1825055-2941-4639-9C7D-31BDEC15C6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57C38-FA6E-405C-8676-D109C8505BC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860314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C9FE156-8DDD-4569-A253-45FC4DFCB6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B7299A57-17AB-437D-8E48-87E4C5584DD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7D92C5AA-D6B4-461B-857D-F89A969FA5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DE8796AE-5C53-4CE8-9B2A-3B2EBF6376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C0F76-0A1C-4597-8B90-92862FA31EF3}" type="datetimeFigureOut">
              <a:rPr lang="sv-SE" smtClean="0"/>
              <a:t>2021-06-02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45A2248B-CAFE-4971-8F8D-6A2C355118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24B14C24-93A9-425F-83B8-3A93B7CE40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57C38-FA6E-405C-8676-D109C8505BC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930565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6314E039-B5C9-496C-913C-CD2637F6F5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90F1064F-A97A-4BF1-B246-1545144271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E48FC485-934C-4C2B-95D9-849FFC9BF44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3C0F76-0A1C-4597-8B90-92862FA31EF3}" type="datetimeFigureOut">
              <a:rPr lang="sv-SE" smtClean="0"/>
              <a:t>2021-06-02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4679A712-B5F8-4510-9F5D-E8E7480DA22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82EF92B-73BB-4515-8794-7D04A9D8FF2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C57C38-FA6E-405C-8676-D109C8505BC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249616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llips 6">
            <a:extLst>
              <a:ext uri="{FF2B5EF4-FFF2-40B4-BE49-F238E27FC236}">
                <a16:creationId xmlns:a16="http://schemas.microsoft.com/office/drawing/2014/main" id="{F4773A90-6875-47DF-B3A6-F27890FCA1FE}"/>
              </a:ext>
            </a:extLst>
          </p:cNvPr>
          <p:cNvSpPr/>
          <p:nvPr/>
        </p:nvSpPr>
        <p:spPr>
          <a:xfrm>
            <a:off x="7898765" y="2401250"/>
            <a:ext cx="4156075" cy="4156075"/>
          </a:xfrm>
          <a:prstGeom prst="ellipse">
            <a:avLst/>
          </a:prstGeom>
          <a:noFill/>
          <a:ln w="152400">
            <a:solidFill>
              <a:srgbClr val="DB5997">
                <a:alpha val="8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8" name="Ellips 7">
            <a:extLst>
              <a:ext uri="{FF2B5EF4-FFF2-40B4-BE49-F238E27FC236}">
                <a16:creationId xmlns:a16="http://schemas.microsoft.com/office/drawing/2014/main" id="{B427592B-946F-43DA-AB15-9C6E849E9CFB}"/>
              </a:ext>
            </a:extLst>
          </p:cNvPr>
          <p:cNvSpPr/>
          <p:nvPr/>
        </p:nvSpPr>
        <p:spPr>
          <a:xfrm>
            <a:off x="6847205" y="233678"/>
            <a:ext cx="2937510" cy="3022284"/>
          </a:xfrm>
          <a:prstGeom prst="ellipse">
            <a:avLst/>
          </a:prstGeom>
          <a:noFill/>
          <a:ln w="152400">
            <a:solidFill>
              <a:srgbClr val="70788D">
                <a:alpha val="8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9" name="Ellips 8">
            <a:extLst>
              <a:ext uri="{FF2B5EF4-FFF2-40B4-BE49-F238E27FC236}">
                <a16:creationId xmlns:a16="http://schemas.microsoft.com/office/drawing/2014/main" id="{B30E0515-73BF-47C5-8A71-E3435C61BE46}"/>
              </a:ext>
            </a:extLst>
          </p:cNvPr>
          <p:cNvSpPr/>
          <p:nvPr/>
        </p:nvSpPr>
        <p:spPr>
          <a:xfrm>
            <a:off x="6096000" y="2654458"/>
            <a:ext cx="2219960" cy="2181383"/>
          </a:xfrm>
          <a:prstGeom prst="ellipse">
            <a:avLst/>
          </a:prstGeom>
          <a:noFill/>
          <a:ln w="152400">
            <a:solidFill>
              <a:srgbClr val="889D7C">
                <a:alpha val="8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EF3230BB-36BB-485E-A81D-78589ACDAFB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sv-SE" dirty="0">
                <a:latin typeface="Arial" panose="020B0604020202020204" pitchFamily="34" charset="0"/>
                <a:cs typeface="Arial" panose="020B0604020202020204" pitchFamily="34" charset="0"/>
              </a:rPr>
              <a:t>Projektnamn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EFFA4460-6F06-4775-BF1B-2D359B1B5A4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sv-SE" b="1" dirty="0">
                <a:solidFill>
                  <a:srgbClr val="DB599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Organisationens namn</a:t>
            </a:r>
            <a:br>
              <a:rPr lang="sv-SE" b="1" dirty="0">
                <a:solidFill>
                  <a:srgbClr val="DB5997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v-SE" b="1" dirty="0">
                <a:latin typeface="Arial" panose="020B0604020202020204" pitchFamily="34" charset="0"/>
                <a:cs typeface="Arial" panose="020B0604020202020204" pitchFamily="34" charset="0"/>
              </a:rPr>
              <a:t>Ditt namn</a:t>
            </a:r>
          </a:p>
        </p:txBody>
      </p:sp>
      <p:pic>
        <p:nvPicPr>
          <p:cNvPr id="11" name="Bildobjekt 10">
            <a:extLst>
              <a:ext uri="{FF2B5EF4-FFF2-40B4-BE49-F238E27FC236}">
                <a16:creationId xmlns:a16="http://schemas.microsoft.com/office/drawing/2014/main" id="{CC075A67-F657-451B-B28C-03F15CBD345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150" y="5285222"/>
            <a:ext cx="2044450" cy="12721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02938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D02D597-540F-44DE-BB1C-CCEA374187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latin typeface="Arial" panose="020B0604020202020204" pitchFamily="34" charset="0"/>
                <a:cs typeface="Arial" panose="020B0604020202020204" pitchFamily="34" charset="0"/>
              </a:rPr>
              <a:t>Vad hoppas ni uppnå med ert projekt? 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D3EAB7B-3AA7-4DAE-A741-3CDB6F09F5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endParaRPr lang="sv-SE" dirty="0">
              <a:solidFill>
                <a:srgbClr val="DB5997"/>
              </a:solidFill>
              <a:latin typeface="Arial "/>
            </a:endParaRPr>
          </a:p>
        </p:txBody>
      </p:sp>
      <p:sp>
        <p:nvSpPr>
          <p:cNvPr id="4" name="Ellips 3">
            <a:extLst>
              <a:ext uri="{FF2B5EF4-FFF2-40B4-BE49-F238E27FC236}">
                <a16:creationId xmlns:a16="http://schemas.microsoft.com/office/drawing/2014/main" id="{9E532974-7DC8-4F0B-B5E3-8E77C3168F30}"/>
              </a:ext>
            </a:extLst>
          </p:cNvPr>
          <p:cNvSpPr/>
          <p:nvPr/>
        </p:nvSpPr>
        <p:spPr>
          <a:xfrm>
            <a:off x="9803765" y="4342764"/>
            <a:ext cx="4156075" cy="4156075"/>
          </a:xfrm>
          <a:prstGeom prst="ellipse">
            <a:avLst/>
          </a:prstGeom>
          <a:noFill/>
          <a:ln w="152400">
            <a:solidFill>
              <a:srgbClr val="DB5997">
                <a:alpha val="8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" name="Ellips 4">
            <a:extLst>
              <a:ext uri="{FF2B5EF4-FFF2-40B4-BE49-F238E27FC236}">
                <a16:creationId xmlns:a16="http://schemas.microsoft.com/office/drawing/2014/main" id="{8BBD9317-1931-4779-B657-84594CFE7554}"/>
              </a:ext>
            </a:extLst>
          </p:cNvPr>
          <p:cNvSpPr/>
          <p:nvPr/>
        </p:nvSpPr>
        <p:spPr>
          <a:xfrm>
            <a:off x="8752205" y="2175192"/>
            <a:ext cx="2937510" cy="3022284"/>
          </a:xfrm>
          <a:prstGeom prst="ellipse">
            <a:avLst/>
          </a:prstGeom>
          <a:noFill/>
          <a:ln w="152400">
            <a:solidFill>
              <a:srgbClr val="70788D">
                <a:alpha val="8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6" name="Ellips 5">
            <a:extLst>
              <a:ext uri="{FF2B5EF4-FFF2-40B4-BE49-F238E27FC236}">
                <a16:creationId xmlns:a16="http://schemas.microsoft.com/office/drawing/2014/main" id="{28E62B10-BB3D-45F4-8DBB-7AFC849A0A68}"/>
              </a:ext>
            </a:extLst>
          </p:cNvPr>
          <p:cNvSpPr/>
          <p:nvPr/>
        </p:nvSpPr>
        <p:spPr>
          <a:xfrm>
            <a:off x="8001000" y="4595972"/>
            <a:ext cx="2219960" cy="2181383"/>
          </a:xfrm>
          <a:prstGeom prst="ellipse">
            <a:avLst/>
          </a:prstGeom>
          <a:noFill/>
          <a:ln w="152400">
            <a:solidFill>
              <a:srgbClr val="889D7C">
                <a:alpha val="8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229553C7-700D-4987-BDD8-DC616FF8DD2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150" y="5285222"/>
            <a:ext cx="2044450" cy="12721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97060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D02D597-540F-44DE-BB1C-CCEA374187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latin typeface="Arial" panose="020B0604020202020204" pitchFamily="34" charset="0"/>
                <a:cs typeface="Arial" panose="020B0604020202020204" pitchFamily="34" charset="0"/>
              </a:rPr>
              <a:t>Vad behöver ni för resurser/kontakter för att projektet ska lyckas?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D3EAB7B-3AA7-4DAE-A741-3CDB6F09F5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endParaRPr lang="sv-SE" dirty="0">
              <a:solidFill>
                <a:srgbClr val="DB5997"/>
              </a:solidFill>
              <a:latin typeface="Arial "/>
            </a:endParaRPr>
          </a:p>
        </p:txBody>
      </p:sp>
      <p:sp>
        <p:nvSpPr>
          <p:cNvPr id="4" name="Ellips 3">
            <a:extLst>
              <a:ext uri="{FF2B5EF4-FFF2-40B4-BE49-F238E27FC236}">
                <a16:creationId xmlns:a16="http://schemas.microsoft.com/office/drawing/2014/main" id="{9E532974-7DC8-4F0B-B5E3-8E77C3168F30}"/>
              </a:ext>
            </a:extLst>
          </p:cNvPr>
          <p:cNvSpPr/>
          <p:nvPr/>
        </p:nvSpPr>
        <p:spPr>
          <a:xfrm>
            <a:off x="9803765" y="4342764"/>
            <a:ext cx="4156075" cy="4156075"/>
          </a:xfrm>
          <a:prstGeom prst="ellipse">
            <a:avLst/>
          </a:prstGeom>
          <a:noFill/>
          <a:ln w="152400">
            <a:solidFill>
              <a:srgbClr val="DB5997">
                <a:alpha val="8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" name="Ellips 4">
            <a:extLst>
              <a:ext uri="{FF2B5EF4-FFF2-40B4-BE49-F238E27FC236}">
                <a16:creationId xmlns:a16="http://schemas.microsoft.com/office/drawing/2014/main" id="{8BBD9317-1931-4779-B657-84594CFE7554}"/>
              </a:ext>
            </a:extLst>
          </p:cNvPr>
          <p:cNvSpPr/>
          <p:nvPr/>
        </p:nvSpPr>
        <p:spPr>
          <a:xfrm>
            <a:off x="8752205" y="2175192"/>
            <a:ext cx="2937510" cy="3022284"/>
          </a:xfrm>
          <a:prstGeom prst="ellipse">
            <a:avLst/>
          </a:prstGeom>
          <a:noFill/>
          <a:ln w="152400">
            <a:solidFill>
              <a:srgbClr val="70788D">
                <a:alpha val="8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6" name="Ellips 5">
            <a:extLst>
              <a:ext uri="{FF2B5EF4-FFF2-40B4-BE49-F238E27FC236}">
                <a16:creationId xmlns:a16="http://schemas.microsoft.com/office/drawing/2014/main" id="{28E62B10-BB3D-45F4-8DBB-7AFC849A0A68}"/>
              </a:ext>
            </a:extLst>
          </p:cNvPr>
          <p:cNvSpPr/>
          <p:nvPr/>
        </p:nvSpPr>
        <p:spPr>
          <a:xfrm>
            <a:off x="8001000" y="4595972"/>
            <a:ext cx="2219960" cy="2181383"/>
          </a:xfrm>
          <a:prstGeom prst="ellipse">
            <a:avLst/>
          </a:prstGeom>
          <a:noFill/>
          <a:ln w="152400">
            <a:solidFill>
              <a:srgbClr val="889D7C">
                <a:alpha val="8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229553C7-700D-4987-BDD8-DC616FF8DD2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150" y="5285222"/>
            <a:ext cx="2044450" cy="12721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43776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ll 2 korta frågor" id="{B26751B0-0ED8-48D0-82E5-5B88A8A9CE70}" vid="{0050C576-DABE-42E4-A7E4-D9B1F4BD42C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Mall 2 korta frågor</Template>
  <TotalTime>0</TotalTime>
  <Words>130</Words>
  <Application>Microsoft Office PowerPoint</Application>
  <PresentationFormat>Bredbild</PresentationFormat>
  <Paragraphs>9</Paragraphs>
  <Slides>3</Slides>
  <Notes>2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3</vt:i4>
      </vt:variant>
    </vt:vector>
  </HeadingPairs>
  <TitlesOfParts>
    <vt:vector size="8" baseType="lpstr">
      <vt:lpstr>Arial</vt:lpstr>
      <vt:lpstr>Arial </vt:lpstr>
      <vt:lpstr>Calibri</vt:lpstr>
      <vt:lpstr>Calibri Light</vt:lpstr>
      <vt:lpstr>Office-tema</vt:lpstr>
      <vt:lpstr>Projektnamn</vt:lpstr>
      <vt:lpstr>Vad hoppas ni uppnå med ert projekt? </vt:lpstr>
      <vt:lpstr>Vad behöver ni för resurser/kontakter för att projektet ska lyckas?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Projektnamn</dc:title>
  <dc:creator>Terese Lillliehorn</dc:creator>
  <cp:lastModifiedBy>Terese Lillliehorn</cp:lastModifiedBy>
  <cp:revision>1</cp:revision>
  <dcterms:created xsi:type="dcterms:W3CDTF">2021-06-02T09:06:03Z</dcterms:created>
  <dcterms:modified xsi:type="dcterms:W3CDTF">2021-06-02T09:06:32Z</dcterms:modified>
</cp:coreProperties>
</file>